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B4230-F346-436F-A561-6AED4D578F2C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D5FBE-2C11-44A2-A05F-EF56F581A9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24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FD0B-1DC5-4596-9047-559C556C0ED6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76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3962-BA86-4925-A517-439EAE7D86EA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0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002B-AF27-4F8C-BCFC-97D5FF54E273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87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7D2E-2E70-48A9-99FC-C11709128C62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84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92D2-A0E2-4C37-9693-D2A6C51CB87F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69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B6CE-8FB7-4C8C-8018-A0FAD144D7BC}" type="datetime1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67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74C1-93DA-469A-9E0D-E773CD50F438}" type="datetime1">
              <a:rPr lang="ru-RU" smtClean="0"/>
              <a:t>12.02.2026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5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64AD-1A14-4B7A-B5F3-1A23F727CDB2}" type="datetime1">
              <a:rPr lang="ru-RU" smtClean="0"/>
              <a:t>12.02.2026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19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7338-0EBF-4050-AF57-9933846C08DF}" type="datetime1">
              <a:rPr lang="ru-RU" smtClean="0"/>
              <a:t>12.02.2026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47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470C-DDAC-4E16-8B5C-05A7E34A977C}" type="datetime1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07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4F788-7AF5-4984-8EAF-410B3C67B4FA}" type="datetime1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47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0E25-D2CE-4A03-AC39-C8F0D5B4A327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87DA0-F8A2-427B-8BCE-1C2CFF456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93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86598" y="336176"/>
            <a:ext cx="5105402" cy="1655762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Приложение № 1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положению о проведении конкурса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«Жители меняют город»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12 февраля 2026 г. № П-АРН-02-2026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 заявки</a:t>
            </a:r>
          </a:p>
          <a:p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524000" y="2088899"/>
            <a:ext cx="9144000" cy="1368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Наименование проекта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3D600191-FACA-5F5D-7D89-9847509E0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1</a:t>
            </a:r>
          </a:p>
        </p:txBody>
      </p:sp>
    </p:spTree>
    <p:extLst>
      <p:ext uri="{BB962C8B-B14F-4D97-AF65-F5344CB8AC3E}">
        <p14:creationId xmlns:p14="http://schemas.microsoft.com/office/powerpoint/2010/main" val="301228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о территории проектирования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50712"/>
          </a:xfrm>
        </p:spPr>
        <p:txBody>
          <a:bodyPr/>
          <a:lstStyle/>
          <a:p>
            <a:r>
              <a:rPr lang="ru-RU" dirty="0"/>
              <a:t>Адрес территории проектирования</a:t>
            </a:r>
          </a:p>
          <a:p>
            <a:r>
              <a:rPr lang="ru-RU" dirty="0"/>
              <a:t>Краткая характеристика территории проектирования</a:t>
            </a:r>
          </a:p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D192A4-EB6A-B690-118C-02FF9413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2</a:t>
            </a:r>
          </a:p>
        </p:txBody>
      </p:sp>
    </p:spTree>
    <p:extLst>
      <p:ext uri="{BB962C8B-B14F-4D97-AF65-F5344CB8AC3E}">
        <p14:creationId xmlns:p14="http://schemas.microsoft.com/office/powerpoint/2010/main" val="1117888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Идея реализации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86417"/>
          </a:xfrm>
        </p:spPr>
        <p:txBody>
          <a:bodyPr/>
          <a:lstStyle/>
          <a:p>
            <a:r>
              <a:rPr lang="ru-RU" dirty="0"/>
              <a:t>Описание проблемы и обоснование ее актуальности (остроты), обоснование предложений по ее решению</a:t>
            </a:r>
          </a:p>
          <a:p>
            <a:r>
              <a:rPr lang="ru-RU" dirty="0"/>
              <a:t>Цель</a:t>
            </a:r>
          </a:p>
          <a:p>
            <a:r>
              <a:rPr lang="ru-RU" dirty="0"/>
              <a:t>Задачи</a:t>
            </a:r>
          </a:p>
          <a:p>
            <a:r>
              <a:rPr lang="ru-RU" dirty="0"/>
              <a:t>Основные этапы реализации проекта (с указанием сроков)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BE7006-9F9F-3FA2-9D6A-9CC98CCD2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3</a:t>
            </a:r>
          </a:p>
        </p:txBody>
      </p:sp>
    </p:spTree>
    <p:extLst>
      <p:ext uri="{BB962C8B-B14F-4D97-AF65-F5344CB8AC3E}">
        <p14:creationId xmlns:p14="http://schemas.microsoft.com/office/powerpoint/2010/main" val="97168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Результат реализации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Ожидаемые результаты от реализации проекта</a:t>
            </a:r>
          </a:p>
          <a:p>
            <a:r>
              <a:rPr lang="ru-RU" dirty="0"/>
              <a:t>Описание дальнейшего развития инициативного проекта после завершения финансирования (использование, содержание и т.д.)</a:t>
            </a:r>
          </a:p>
          <a:p>
            <a:r>
              <a:rPr lang="ru-RU" dirty="0"/>
              <a:t>Количество прямых благополучателей (указать механизм определения количества прямых благополучателей (человек)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3FCE4D-F94D-AD5D-3BEB-48F411E8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4</a:t>
            </a:r>
          </a:p>
        </p:txBody>
      </p:sp>
    </p:spTree>
    <p:extLst>
      <p:ext uri="{BB962C8B-B14F-4D97-AF65-F5344CB8AC3E}">
        <p14:creationId xmlns:p14="http://schemas.microsoft.com/office/powerpoint/2010/main" val="2497649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45959"/>
            <a:ext cx="10515600" cy="1412025"/>
          </a:xfrm>
        </p:spPr>
        <p:txBody>
          <a:bodyPr/>
          <a:lstStyle/>
          <a:p>
            <a:pPr algn="ctr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Результат реализации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59736"/>
            <a:ext cx="10515600" cy="365230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Иллюстрации и наиболее художественно-выразительные </a:t>
            </a:r>
          </a:p>
          <a:p>
            <a:pPr marL="0" indent="0" algn="ctr">
              <a:buNone/>
            </a:pPr>
            <a:r>
              <a:rPr lang="ru-RU" dirty="0"/>
              <a:t>примеры результата работ по благоустройству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47BFC5E-73F8-B663-9A52-4506A7E4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5</a:t>
            </a:r>
          </a:p>
        </p:txBody>
      </p:sp>
    </p:spTree>
    <p:extLst>
      <p:ext uri="{BB962C8B-B14F-4D97-AF65-F5344CB8AC3E}">
        <p14:creationId xmlns:p14="http://schemas.microsoft.com/office/powerpoint/2010/main" val="3521537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Бюджет реализации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8641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Описание бюджета на реализацию проекта, </a:t>
            </a:r>
          </a:p>
          <a:p>
            <a:pPr marL="0" indent="0" algn="ctr">
              <a:buNone/>
            </a:pPr>
            <a:r>
              <a:rPr lang="ru-RU" dirty="0"/>
              <a:t>с обоснованием расходов: </a:t>
            </a:r>
          </a:p>
          <a:p>
            <a:pPr marL="0" indent="0" algn="ctr">
              <a:buNone/>
            </a:pPr>
            <a:r>
              <a:rPr lang="ru-RU" dirty="0"/>
              <a:t>коммерческие предложения, сведения о рыночной стоимости товаров, работ, услуг, в том числе информация </a:t>
            </a:r>
            <a:br>
              <a:rPr lang="ru-RU" dirty="0"/>
            </a:br>
            <a:r>
              <a:rPr lang="ru-RU" dirty="0"/>
              <a:t>из открытых источников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FF7F2C-487D-8BE9-3EAE-C0E339264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6</a:t>
            </a:r>
          </a:p>
        </p:txBody>
      </p:sp>
    </p:spTree>
    <p:extLst>
      <p:ext uri="{BB962C8B-B14F-4D97-AF65-F5344CB8AC3E}">
        <p14:creationId xmlns:p14="http://schemas.microsoft.com/office/powerpoint/2010/main" val="217657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Команда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8641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Информация об участниках: </a:t>
            </a:r>
          </a:p>
          <a:p>
            <a:pPr marL="0" indent="0" algn="ctr">
              <a:buNone/>
            </a:pPr>
            <a:r>
              <a:rPr lang="ru-RU" dirty="0"/>
              <a:t>ФИО, телефон, адрес электронной почты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58FA4B-D405-BED9-B0C2-88E05806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СЛАЙД 7</a:t>
            </a:r>
          </a:p>
        </p:txBody>
      </p:sp>
    </p:spTree>
    <p:extLst>
      <p:ext uri="{BB962C8B-B14F-4D97-AF65-F5344CB8AC3E}">
        <p14:creationId xmlns:p14="http://schemas.microsoft.com/office/powerpoint/2010/main" val="3046547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176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Тема Office</vt:lpstr>
      <vt:lpstr>Презентация PowerPoint</vt:lpstr>
      <vt:lpstr>Информация о территории проектирования</vt:lpstr>
      <vt:lpstr>Идея реализации проекта</vt:lpstr>
      <vt:lpstr>Результат реализации проекта</vt:lpstr>
      <vt:lpstr>Результат реализации проекта</vt:lpstr>
      <vt:lpstr>Бюджет реализации проекта</vt:lpstr>
      <vt:lpstr>Команда проекта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Форма заявки</dc:title>
  <dc:creator>bosamo</dc:creator>
  <cp:lastModifiedBy>Тюрина Елена Павловна</cp:lastModifiedBy>
  <cp:revision>18</cp:revision>
  <cp:lastPrinted>2024-03-12T05:10:29Z</cp:lastPrinted>
  <dcterms:created xsi:type="dcterms:W3CDTF">2024-02-14T16:04:30Z</dcterms:created>
  <dcterms:modified xsi:type="dcterms:W3CDTF">2026-02-12T05:25:01Z</dcterms:modified>
</cp:coreProperties>
</file>